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1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054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365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379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533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085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571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802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02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317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28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91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46F7B-DF50-490C-8D57-DDA760E9456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7E5C-966D-435E-8CF8-28B87453B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92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OSKwuOccAak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mim.org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rB_8dTuh73c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Topic 3 Genetics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3.1 Genes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59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Comparison of the number of genes in humans with other organisms.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Task- Students work in pairs to research </a:t>
            </a:r>
            <a:r>
              <a:rPr lang="en-US" dirty="0"/>
              <a:t>h</a:t>
            </a:r>
            <a:r>
              <a:rPr lang="en-US" dirty="0" smtClean="0"/>
              <a:t>umans and four other organisms (plant, bacterium, one w/ more, one w/less). We will create a class continuum.</a:t>
            </a:r>
          </a:p>
          <a:p>
            <a:pPr marL="0" indent="0">
              <a:buNone/>
            </a:pPr>
            <a:r>
              <a:rPr lang="en-US" dirty="0" smtClean="0"/>
              <a:t>Time-20 minutes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32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a database to determine the differences in the base sequence of a gene in two species.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Video Link: </a:t>
            </a:r>
            <a:r>
              <a:rPr lang="en-US" dirty="0" smtClean="0">
                <a:hlinkClick r:id="rId2"/>
              </a:rPr>
              <a:t>https://www.youtube.com/watch?v=OSKwuOccAak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29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Nature of Science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Developments in scientific research follow improvements in technology; gene sequencers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590800"/>
            <a:ext cx="70104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677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3.2 chromosomes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642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Prokaryotes have one chromosome consisting of a circular DNA molecule.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429000"/>
            <a:ext cx="381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790825"/>
            <a:ext cx="35433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3312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prokaryotes also have plasmids but eukaryotes do not. Plasmids are small extra DNA molecules. Plasmids can be transferred from one cell to another.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886200"/>
            <a:ext cx="32004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124200"/>
            <a:ext cx="3962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0664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Eukaryotic chromosomes are linear DNA molecules associated w/ histone proteins.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630054"/>
            <a:ext cx="333375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129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eukaryotic species there are different chromosomes that carry different genes.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152" y="3276600"/>
            <a:ext cx="446722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12964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Homologous chromosomes carry the same sequence of genes  but not necessarily the same alleles of those genes.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429000"/>
            <a:ext cx="4597021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02643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Diploid nuclei have pairs of homologous chromosomes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Diploid= 2n</a:t>
            </a:r>
          </a:p>
          <a:p>
            <a:r>
              <a:rPr lang="en-US" dirty="0" smtClean="0"/>
              <a:t>Haploid= n</a:t>
            </a:r>
          </a:p>
          <a:p>
            <a:r>
              <a:rPr lang="en-US" dirty="0" smtClean="0"/>
              <a:t>Only gametes (sperm and egg cells) are haploid.</a:t>
            </a:r>
          </a:p>
          <a:p>
            <a:r>
              <a:rPr lang="en-US" dirty="0" smtClean="0"/>
              <a:t>If an organism has 42 chromosomes in their haploid cells, how many would be in their diploid?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953000"/>
            <a:ext cx="28575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8340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/>
              <a:t>gene</a:t>
            </a:r>
            <a:r>
              <a:rPr lang="en-US" dirty="0" smtClean="0"/>
              <a:t> is a heritable factor that consists of a length of DNA and influences a specific </a:t>
            </a:r>
            <a:r>
              <a:rPr lang="en-US" b="1" dirty="0" smtClean="0"/>
              <a:t>characteristic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124200"/>
            <a:ext cx="50482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960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number of chromosomes is a characteristic feature of a species</a:t>
            </a:r>
            <a:endParaRPr lang="en-US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57401"/>
            <a:ext cx="74676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773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</a:t>
            </a:r>
            <a:r>
              <a:rPr lang="en-US" dirty="0" smtClean="0"/>
              <a:t>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karyogram</a:t>
            </a:r>
            <a:r>
              <a:rPr lang="en-US" dirty="0" smtClean="0"/>
              <a:t> shows the chromosomes of an organism in homologous pairs of decreasing length.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971800"/>
            <a:ext cx="428625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3719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Sex is determined by sex chromosomes and autosomes are chromosomes that do not determine sex.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2713759"/>
            <a:ext cx="5648325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2848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Cairn’s technique for measuring the length of DNA molecules by autoradiography.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(summary handout)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182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of karyotypes to deduce sex and diagnose down syndrome in humans.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971800"/>
            <a:ext cx="2562225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891" y="2942359"/>
            <a:ext cx="33337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043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online databases to identify the locus of a human gene and it’s product.</a:t>
            </a:r>
          </a:p>
          <a:p>
            <a:pPr marL="514350" indent="-514350">
              <a:buAutoNum type="arabicPeriod"/>
            </a:pPr>
            <a:r>
              <a:rPr lang="en-US" dirty="0" smtClean="0"/>
              <a:t>Go </a:t>
            </a:r>
            <a:r>
              <a:rPr lang="en-US" dirty="0"/>
              <a:t>to: </a:t>
            </a:r>
            <a:r>
              <a:rPr lang="en-US" dirty="0">
                <a:hlinkClick r:id="rId2"/>
              </a:rPr>
              <a:t>http://www.omim.org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Search Gene Map</a:t>
            </a:r>
          </a:p>
          <a:p>
            <a:pPr marL="514350" indent="-514350">
              <a:buAutoNum type="arabicPeriod"/>
            </a:pPr>
            <a:r>
              <a:rPr lang="en-US" dirty="0" smtClean="0"/>
              <a:t>Enter the name of a gene (DRD4, CFTR, HBB, F8, TDF). Record chromosome number and position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01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3.3 Meiosis</a:t>
            </a:r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400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90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Bozeman Biology Intro</a:t>
            </a:r>
          </a:p>
          <a:p>
            <a:endParaRPr lang="en-US" dirty="0">
              <a:hlinkClick r:id="rId2"/>
            </a:endParaRP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www.youtube.com/watch?v=rB_8dTuh73c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48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diploid nucleus divides by meiosis to produce four haploid nuclei.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43200"/>
            <a:ext cx="592368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48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halving of the chromosome number allows a sexual life cycle with fusion of gametes.</a:t>
            </a:r>
            <a:endParaRPr lang="en-US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667000"/>
            <a:ext cx="4991408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282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gene occupies a specific position (loci)on one type of chromosome.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847975"/>
            <a:ext cx="342900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73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DNA is replicated before meiosis so that all chromosomes consist of two sister chromatids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792" y="1752600"/>
            <a:ext cx="6928416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328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early stages of meiosis involve pairing of homologous chromosomes and crossing over.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895600"/>
            <a:ext cx="484822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653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various specific forms of genes are called </a:t>
            </a:r>
            <a:r>
              <a:rPr lang="en-US" b="1" dirty="0" smtClean="0"/>
              <a:t>alleles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438400"/>
            <a:ext cx="7162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227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Alleles differ from each other by one or a few bases only.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71788"/>
            <a:ext cx="601980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27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alleles are formed by mutation. Mutations are changes in DNA.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0"/>
            <a:ext cx="7620000" cy="342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479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="1" dirty="0" smtClean="0"/>
              <a:t> genome </a:t>
            </a:r>
            <a:r>
              <a:rPr lang="en-US" dirty="0" smtClean="0"/>
              <a:t>is whole of the genetic information of an organism.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276600"/>
            <a:ext cx="40481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91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entire base sequence of genes was sequenced in the Human Genome Project.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971800"/>
            <a:ext cx="38100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13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Sickle cell anemia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2286000"/>
            <a:ext cx="6235411" cy="2470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063" y="4572000"/>
            <a:ext cx="28575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587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518</Words>
  <Application>Microsoft Office PowerPoint</Application>
  <PresentationFormat>On-screen Show (4:3)</PresentationFormat>
  <Paragraphs>72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Topic 3 Genetics</vt:lpstr>
      <vt:lpstr>Understandings</vt:lpstr>
      <vt:lpstr>Understandings</vt:lpstr>
      <vt:lpstr>Understandings</vt:lpstr>
      <vt:lpstr>Understandings</vt:lpstr>
      <vt:lpstr>Understandings</vt:lpstr>
      <vt:lpstr>Understandings</vt:lpstr>
      <vt:lpstr>Understandings</vt:lpstr>
      <vt:lpstr>Applications</vt:lpstr>
      <vt:lpstr>Applications</vt:lpstr>
      <vt:lpstr>Skills</vt:lpstr>
      <vt:lpstr>Nature of Science</vt:lpstr>
      <vt:lpstr>3.2 chromosomes</vt:lpstr>
      <vt:lpstr>Understandings</vt:lpstr>
      <vt:lpstr>Understandings</vt:lpstr>
      <vt:lpstr>Understandings</vt:lpstr>
      <vt:lpstr>Understandings</vt:lpstr>
      <vt:lpstr>Understandings</vt:lpstr>
      <vt:lpstr>Diploid nuclei have pairs of homologous chromosomes</vt:lpstr>
      <vt:lpstr>The number of chromosomes is a characteristic feature of a species</vt:lpstr>
      <vt:lpstr>Understandings</vt:lpstr>
      <vt:lpstr>Understandings</vt:lpstr>
      <vt:lpstr>Applications</vt:lpstr>
      <vt:lpstr>Applications</vt:lpstr>
      <vt:lpstr>Skills </vt:lpstr>
      <vt:lpstr>3.3 Meiosis</vt:lpstr>
      <vt:lpstr>Understandings</vt:lpstr>
      <vt:lpstr>Understandings</vt:lpstr>
      <vt:lpstr>Understandings</vt:lpstr>
      <vt:lpstr>DNA is replicated before meiosis so that all chromosomes consist of two sister chromatids</vt:lpstr>
      <vt:lpstr>Understandings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 3 Genetics</dc:title>
  <dc:creator>Ryan Edel</dc:creator>
  <cp:lastModifiedBy>Ryan Edel</cp:lastModifiedBy>
  <cp:revision>33</cp:revision>
  <dcterms:created xsi:type="dcterms:W3CDTF">2015-01-05T13:59:34Z</dcterms:created>
  <dcterms:modified xsi:type="dcterms:W3CDTF">2015-01-07T18:46:09Z</dcterms:modified>
</cp:coreProperties>
</file>